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0" y="248007"/>
            <a:ext cx="3914061" cy="77335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9710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RotterMaatje 2.0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AI-chatbot voor Team Aandacht en Welkom bij de Pauluskerk Rotterdam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899279"/>
            <a:ext cx="4476750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Samenvatting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6280" y="1523405"/>
            <a:ext cx="5271373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RotterMaatje – De 5 Voordelen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716280" y="2213372"/>
            <a:ext cx="3774877" cy="1325404"/>
          </a:xfrm>
          <a:prstGeom prst="roundRect">
            <a:avLst>
              <a:gd name="adj" fmla="val 827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420" y="2213372"/>
            <a:ext cx="91440" cy="1325404"/>
          </a:xfrm>
          <a:prstGeom prst="roundRect">
            <a:avLst>
              <a:gd name="adj" fmla="val 82252"/>
            </a:avLst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986790" y="241530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 Talen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6790" y="2792016"/>
            <a:ext cx="3302437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Automatische herkenning van Nederlands, Engels, Pools en Arabisch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52724" y="2213372"/>
            <a:ext cx="3774996" cy="1325404"/>
          </a:xfrm>
          <a:prstGeom prst="roundRect">
            <a:avLst>
              <a:gd name="adj" fmla="val 827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29864" y="2213372"/>
            <a:ext cx="91440" cy="1325404"/>
          </a:xfrm>
          <a:prstGeom prst="roundRect">
            <a:avLst>
              <a:gd name="adj" fmla="val 82252"/>
            </a:avLst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4923234" y="241530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Direct Vertalen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23234" y="2792016"/>
            <a:ext cx="330255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Een-klik vertaling naar taal van client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16280" y="3700343"/>
            <a:ext cx="3774877" cy="1325404"/>
          </a:xfrm>
          <a:prstGeom prst="roundRect">
            <a:avLst>
              <a:gd name="adj" fmla="val 827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3420" y="3700343"/>
            <a:ext cx="91440" cy="1325404"/>
          </a:xfrm>
          <a:prstGeom prst="roundRect">
            <a:avLst>
              <a:gd name="adj" fmla="val 82252"/>
            </a:avLst>
          </a:prstGeom>
          <a:solidFill>
            <a:srgbClr val="2B0AFF"/>
          </a:solidFill>
          <a:ln/>
        </p:spPr>
      </p:sp>
      <p:sp>
        <p:nvSpPr>
          <p:cNvPr id="15" name="Text 12"/>
          <p:cNvSpPr/>
          <p:nvPr/>
        </p:nvSpPr>
        <p:spPr>
          <a:xfrm>
            <a:off x="986790" y="390227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Intakeformulieren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6790" y="4278987"/>
            <a:ext cx="3302437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Uploaden en analyseren voor gerichte hulp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4652724" y="3700343"/>
            <a:ext cx="3774996" cy="1325404"/>
          </a:xfrm>
          <a:prstGeom prst="roundRect">
            <a:avLst>
              <a:gd name="adj" fmla="val 827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4629864" y="3700343"/>
            <a:ext cx="91440" cy="1325404"/>
          </a:xfrm>
          <a:prstGeom prst="roundRect">
            <a:avLst>
              <a:gd name="adj" fmla="val 82252"/>
            </a:avLst>
          </a:prstGeom>
          <a:solidFill>
            <a:srgbClr val="2B0AFF"/>
          </a:solidFill>
          <a:ln/>
        </p:spPr>
      </p:sp>
      <p:sp>
        <p:nvSpPr>
          <p:cNvPr id="19" name="Text 16"/>
          <p:cNvSpPr/>
          <p:nvPr/>
        </p:nvSpPr>
        <p:spPr>
          <a:xfrm>
            <a:off x="4923234" y="390227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Veilig &amp; Privacy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923234" y="4278987"/>
            <a:ext cx="3302556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Lokale verwerking, geen persoonlijke data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16280" y="5187315"/>
            <a:ext cx="3774877" cy="1052989"/>
          </a:xfrm>
          <a:prstGeom prst="roundRect">
            <a:avLst>
              <a:gd name="adj" fmla="val 10421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693420" y="5187315"/>
            <a:ext cx="91440" cy="1052989"/>
          </a:xfrm>
          <a:prstGeom prst="roundRect">
            <a:avLst>
              <a:gd name="adj" fmla="val 82252"/>
            </a:avLst>
          </a:prstGeom>
          <a:solidFill>
            <a:srgbClr val="2B0AFF"/>
          </a:solidFill>
          <a:ln/>
        </p:spPr>
      </p:sp>
      <p:sp>
        <p:nvSpPr>
          <p:cNvPr id="23" name="Text 20"/>
          <p:cNvSpPr/>
          <p:nvPr/>
        </p:nvSpPr>
        <p:spPr>
          <a:xfrm>
            <a:off x="986790" y="5389245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Lokale Kennis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86790" y="5765959"/>
            <a:ext cx="330243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Rotterdamse locaties en instanties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984885" y="6603683"/>
            <a:ext cx="7442835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i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"De chatbot neemt nooit de rol van een hulpverlener over. Menselijk contact staat altijd centraal."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716280" y="6421993"/>
            <a:ext cx="22860" cy="908209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3431"/>
            <a:ext cx="56905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Projectteam en Context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495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NCBJ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41995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Hogeschool Rotterdam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916085"/>
            <a:ext cx="35361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Brendan van der Sman – 1016636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Najah Khalifa – 1076514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 van der Vall – 1081981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Celine Scova Righini – 1077277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28495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Achtergrond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341995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Voortzetting van: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RotterMaatje 1.0 (Cegeka – Constantijn Rijsdijk)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23362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Opdrachtgever: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Pauluskerk Rotterdam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047298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AI-chatbot voor ondersteuning van vrijwilligers en medewerkers bij het beantwoorden van veelgestelde vragen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384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Onderzoeksvraag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70753"/>
            <a:ext cx="6422231" cy="2905006"/>
          </a:xfrm>
          <a:prstGeom prst="roundRect">
            <a:avLst>
              <a:gd name="adj" fmla="val 28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33767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B0A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3479" y="3540323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41704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Centrale Vraag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4599623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Hoe kan RotterMaatje worden ontworpen als ondersteunende AI-chatbot voor Team Aandacht en Welkom, zodat medewerkers en vrijwilligers veelgestelde vragen snel, consistent en toegankelijk kunnen beantwoorden?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3170753"/>
            <a:ext cx="6422231" cy="2905006"/>
          </a:xfrm>
          <a:prstGeom prst="roundRect">
            <a:avLst>
              <a:gd name="adj" fmla="val 28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0357" y="3376732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B0A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068" y="3540323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0357" y="41704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Hypothese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0357" y="4599623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RotterMaatje ondersteunt vrijwilligers bij het beantwoorden van veelgestelde vragen,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zonder het menselijke contact te vervangen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De chatbot neemt nooit de rol van een hulpverlener over – menselijk contact staat altijd centraal.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8176"/>
            <a:ext cx="63162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Maatschappelijke Context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347549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Dakloosheid in Nederland – Een Groeiende Crisis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27366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33K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793790" y="36396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Daklozen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4068842"/>
            <a:ext cx="23533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18-65 jaar in Nederland, begin 2024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395186" y="27366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+5K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3395186" y="36396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Toename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395186" y="4068842"/>
            <a:ext cx="23535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Sinds 2022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996702" y="27366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5996702" y="36396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Capaciteit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996702" y="4068842"/>
            <a:ext cx="23533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Opvangplekken aan maximum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3790" y="4927163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Rotterdam specifiek: toegankelijkheid en continuiteit onder druk, beperkte capaciteit met groeiende doelgroep. De crisis zet de hulpverlening onder grote druk, wat resulteert in vol opvangplekken en stijgende vraag naar ondersteuning.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93790" y="6420564"/>
            <a:ext cx="7556421" cy="1160740"/>
          </a:xfrm>
          <a:prstGeom prst="roundRect">
            <a:avLst>
              <a:gd name="adj" fmla="val 7182"/>
            </a:avLst>
          </a:prstGeom>
          <a:solidFill>
            <a:srgbClr val="0A004D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48" y="6723459"/>
            <a:ext cx="248007" cy="19835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438513" y="6668453"/>
            <a:ext cx="67133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Bronnen: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CBS (2025), Rekenkamer Rotterdam (2023), Leger des Heils (n.d.)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5043"/>
            <a:ext cx="53511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Uitdaging Vrijwilligers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195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Pauluskerk biedt essentiële hulp aan daklozen en kwetsbare mensen, maar vrijwilligers ervaren toenemende werkdruk door de groeiende crisis.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70277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170277"/>
            <a:ext cx="91440" cy="2459355"/>
          </a:xfrm>
          <a:prstGeom prst="roundRect">
            <a:avLst>
              <a:gd name="adj" fmla="val 91163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391495"/>
            <a:ext cx="26355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Terugkerende Vragen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820716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Dagelijks dezelfde informatievragen over basiszaken als eten, onderdak en zorg. Dit neemt veel tijd in beslag die beter kan worden ingezet voor persoonlijke aandacht.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170277"/>
            <a:ext cx="4215408" cy="2459355"/>
          </a:xfrm>
          <a:prstGeom prst="roundRect">
            <a:avLst>
              <a:gd name="adj" fmla="val 446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170277"/>
            <a:ext cx="91440" cy="2459355"/>
          </a:xfrm>
          <a:prstGeom prst="roundRect">
            <a:avLst>
              <a:gd name="adj" fmla="val 91163"/>
            </a:avLst>
          </a:prstGeom>
          <a:solidFill>
            <a:srgbClr val="2B0AFF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33914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Stijgende Vraag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3820716"/>
            <a:ext cx="37043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Door de toename van daklozen is de vraag naar hulp toegenomen, terwijl de capaciteit beperkt blijft. Dit resulteert in minder tijd per persoon.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170277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170277"/>
            <a:ext cx="91440" cy="2459355"/>
          </a:xfrm>
          <a:prstGeom prst="roundRect">
            <a:avLst>
              <a:gd name="adj" fmla="val 91163"/>
            </a:avLst>
          </a:prstGeom>
          <a:solidFill>
            <a:srgbClr val="2B0A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33914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Informatiedruk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3820716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Vrijwilligers moeten veel informatie onthouden en doorgeven, wat leidt tot minder ruimte voor diepgaande hulpverlening en emotionele ondersteuning.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91446" y="6076117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Oplossing: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RotterMaatje vermindert de "informatiedruk" zodat vrijwilligers meer tijd hebben voor diepgaande hulpverlening en persoonlijke aandacht.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852874"/>
            <a:ext cx="22860" cy="1081564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09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Kernfuncties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35100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3510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Meertalig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2780228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Spreekt Nederlands, Engels, Pools en Arabisch met automatische taalherkenning. Maakt hulp toegankelijk voor internationale doelgroepen.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144" y="235100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23510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Vertaling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2780228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Een-klik vertaling van adviezen naar de taal van de client. Zorgt voor duidelijke communicatie ongeacht taalbarrière.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129683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41296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Gebruiksmodi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4558903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Vrijwilliger-modus voor professionele ondersteuning of Direct-modus voor directe clientcommunicatie. Flexibele inzetbaarheid.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144" y="4129683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41296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Intakeformulier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4558903"/>
            <a:ext cx="5653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documenten voor gerichte analyse en doorverwijzing naar relevante instanties. Verbeterd advies door context.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793790" y="5734764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0A004D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148" y="6037659"/>
            <a:ext cx="248007" cy="19835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38513" y="5982652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Toegankelijkheid: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B1-taalniveau voor duidelijke communicatie. Minimalisatie van hallucinaties door geverifieerde informatie uit betrouwbare bronnen.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448"/>
            <a:ext cx="50659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Veiligheid en Privacy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96540"/>
            <a:ext cx="30272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Automatische Triage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66968"/>
            <a:ext cx="6279356" cy="1270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Urgentie-detectie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voor noodgevallen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Gevoeligheid-analyse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van vragen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Directe waarschuwing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bij gevaar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Automatische doorverwijzing naar hulpverleners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2796540"/>
            <a:ext cx="30588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Privacy-First Aanpak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564874" y="3391853"/>
            <a:ext cx="6279356" cy="2933938"/>
          </a:xfrm>
          <a:prstGeom prst="roundRect">
            <a:avLst>
              <a:gd name="adj" fmla="val 28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572494" y="3399473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770852" y="352615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Kenmerk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906720" y="352615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Bescherming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72494" y="3970377"/>
            <a:ext cx="6264116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70852" y="409706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Lokale verwerking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906720" y="4097060"/>
            <a:ext cx="273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Geen data naar externe servers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572494" y="4650658"/>
            <a:ext cx="6264116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770852" y="477734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Geen persoonlijke data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906720" y="4777341"/>
            <a:ext cx="273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Vraagt nooit om BSN of namen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572494" y="553910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770852" y="566578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Anonieme interactie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906720" y="566578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Geen identificatie vereist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604838"/>
            <a:ext cx="4552831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Hoe Werkt Het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8424" y="1508165"/>
            <a:ext cx="131735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RotterMaatje combineert twee geavanceerde technologieën om veilige en accurate informatie te leveren.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424" y="1975485"/>
            <a:ext cx="6586776" cy="7284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0471" y="2870954"/>
            <a:ext cx="22763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Vraag Ontvangen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10471" y="3255764"/>
            <a:ext cx="622268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of vrijwilliger stelt vraag in natuurlijke taal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75485"/>
            <a:ext cx="6586776" cy="7284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7247" y="2870954"/>
            <a:ext cx="22763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Veiligheidscontrole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97247" y="3255764"/>
            <a:ext cx="622268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Triage-systeem beoordeelt urgentie en gevoeligheid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4" y="3717250"/>
            <a:ext cx="6586776" cy="7284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0471" y="4612719"/>
            <a:ext cx="22763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Kennisbank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10471" y="4997529"/>
            <a:ext cx="622268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RAG-technologie haalt geverifieerde data uit lokale bronnen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17250"/>
            <a:ext cx="6586776" cy="7284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97247" y="4612719"/>
            <a:ext cx="254007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Antwoord + Disclaimer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497247" y="4997529"/>
            <a:ext cx="622268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Accuraat antwoord met duidelijke disclaimer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28424" y="5709642"/>
            <a:ext cx="343590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Bronnen voor Kennisbank</a:t>
            </a:r>
            <a:endParaRPr lang="en-US" sz="2150" dirty="0"/>
          </a:p>
        </p:txBody>
      </p:sp>
      <p:sp>
        <p:nvSpPr>
          <p:cNvPr id="17" name="Shape 11"/>
          <p:cNvSpPr/>
          <p:nvPr/>
        </p:nvSpPr>
        <p:spPr>
          <a:xfrm>
            <a:off x="728424" y="6301621"/>
            <a:ext cx="6503194" cy="1323023"/>
          </a:xfrm>
          <a:prstGeom prst="roundRect">
            <a:avLst>
              <a:gd name="adj" fmla="val 578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918091" y="6491288"/>
            <a:ext cx="22763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Pauluskerk FAQ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18091" y="6876098"/>
            <a:ext cx="6123861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 kennisbank met veelgestelde vragen en antwoorden, zoals het vinden van opvang of medische hulp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7398663" y="6301621"/>
            <a:ext cx="6503313" cy="1323023"/>
          </a:xfrm>
          <a:prstGeom prst="roundRect">
            <a:avLst>
              <a:gd name="adj" fmla="val 578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7588329" y="6491288"/>
            <a:ext cx="235124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Gemeente Rotterdam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588329" y="6876098"/>
            <a:ext cx="612398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Officiële informatie over sociale voorzieningen, zorg en Algemene Plaatselijke Verordening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20566"/>
            <a:ext cx="4580096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Demonstratie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2711" y="1360646"/>
            <a:ext cx="5012531" cy="457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 van RotterMaatje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732711" y="2072164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32711" y="2360533"/>
            <a:ext cx="7678579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732711" y="2497812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Meertalige Vraag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32711" y="2885361"/>
            <a:ext cx="767857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Stel vraag in Pools of Arabisch – automatische herkenning en antwoord in dezelfde taal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32711" y="3473648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2711" y="3762018"/>
            <a:ext cx="7678579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732711" y="3899297"/>
            <a:ext cx="2563654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Intakeformulier Upload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32711" y="4286845"/>
            <a:ext cx="767857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documenten voor gerichte analyse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32711" y="4875133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32711" y="5163503"/>
            <a:ext cx="7678579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5" name="Text 12"/>
          <p:cNvSpPr/>
          <p:nvPr/>
        </p:nvSpPr>
        <p:spPr>
          <a:xfrm>
            <a:off x="732711" y="5300782"/>
            <a:ext cx="397954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Vrijwilliger-modus vs Direct-modus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32711" y="5688330"/>
            <a:ext cx="767857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 tussen professionele ondersteuning en directe clientcommunicatie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32711" y="6276618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32711" y="6564987"/>
            <a:ext cx="7678579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9" name="Text 16"/>
          <p:cNvSpPr/>
          <p:nvPr/>
        </p:nvSpPr>
        <p:spPr>
          <a:xfrm>
            <a:off x="732711" y="6702266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Noodgeval-detectie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32711" y="7089815"/>
            <a:ext cx="767857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Zie hoe systeem automatisch waarschuwt en doorverwijst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2026-02-02T20:02:04Z</dcterms:created>
  <dcterms:modified xsi:type="dcterms:W3CDTF">2026-02-02T20:02:04Z</dcterms:modified>
</cp:coreProperties>
</file>